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3" r:id="rId3"/>
    <p:sldId id="258" r:id="rId4"/>
    <p:sldId id="335" r:id="rId5"/>
    <p:sldId id="259" r:id="rId6"/>
    <p:sldId id="333" r:id="rId7"/>
    <p:sldId id="334" r:id="rId8"/>
    <p:sldId id="260" r:id="rId9"/>
    <p:sldId id="256" r:id="rId10"/>
    <p:sldId id="264" r:id="rId11"/>
    <p:sldId id="270" r:id="rId12"/>
    <p:sldId id="269" r:id="rId13"/>
    <p:sldId id="272" r:id="rId14"/>
    <p:sldId id="271" r:id="rId15"/>
    <p:sldId id="267" r:id="rId16"/>
    <p:sldId id="268" r:id="rId17"/>
    <p:sldId id="266" r:id="rId18"/>
    <p:sldId id="274" r:id="rId19"/>
    <p:sldId id="265" r:id="rId20"/>
    <p:sldId id="262" r:id="rId21"/>
    <p:sldId id="263" r:id="rId22"/>
    <p:sldId id="26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eg"/><Relationship Id="rId1" Type="http://schemas.openxmlformats.org/officeDocument/2006/relationships/image" Target="../media/image100.jpg"/><Relationship Id="rId5" Type="http://schemas.openxmlformats.org/officeDocument/2006/relationships/image" Target="../media/image104.jpeg"/><Relationship Id="rId4" Type="http://schemas.openxmlformats.org/officeDocument/2006/relationships/image" Target="../media/image10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eg"/><Relationship Id="rId1" Type="http://schemas.openxmlformats.org/officeDocument/2006/relationships/image" Target="../media/image100.jpg"/><Relationship Id="rId4" Type="http://schemas.openxmlformats.org/officeDocument/2006/relationships/image" Target="../media/image10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114561" custLinFactNeighborX="200000" custLinFactNeighborY="11681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33447" custLinFactY="80831" custLinFactNeighborX="-100000" custLinFactNeighborY="100000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8704337" y="1727800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39961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28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711812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726292" y="457611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444406" y="1938432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563</Words>
  <Application>Microsoft Office PowerPoint</Application>
  <PresentationFormat>Widescreen</PresentationFormat>
  <Paragraphs>217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35</cp:revision>
  <dcterms:created xsi:type="dcterms:W3CDTF">2023-09-06T01:40:58Z</dcterms:created>
  <dcterms:modified xsi:type="dcterms:W3CDTF">2023-09-06T20:14:21Z</dcterms:modified>
</cp:coreProperties>
</file>